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911063487045"/>
          <c:y val="8.1965224003579557E-2"/>
          <c:w val="0.85843914041994751"/>
          <c:h val="0.82516953740157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6-9 лет </c:v>
                </c:pt>
                <c:pt idx="1">
                  <c:v>10-11 лет </c:v>
                </c:pt>
                <c:pt idx="2">
                  <c:v>12-13 лет </c:v>
                </c:pt>
                <c:pt idx="3">
                  <c:v>14-17 лет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0.33000000000000035</c:v>
                </c:pt>
                <c:pt idx="2">
                  <c:v>0.3500000000000002</c:v>
                </c:pt>
                <c:pt idx="3">
                  <c:v>4.0000000000000036E-2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404B-A627-49D05F03A2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2333696"/>
        <c:axId val="62335232"/>
      </c:barChart>
      <c:catAx>
        <c:axId val="6233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35232"/>
        <c:crosses val="autoZero"/>
        <c:auto val="1"/>
        <c:lblAlgn val="ctr"/>
        <c:lblOffset val="100"/>
        <c:noMultiLvlLbl val="0"/>
      </c:catAx>
      <c:valAx>
        <c:axId val="62335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3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2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6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9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5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53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49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59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41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72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42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71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66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51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29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96" y="5733256"/>
            <a:ext cx="4600600" cy="64807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Презентацию подготовила педагог-психолог Малышева Е.А.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095" y="1124744"/>
            <a:ext cx="89669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вне зависимостей!</a:t>
            </a:r>
          </a:p>
          <a:p>
            <a:pPr algn="ctr"/>
            <a:r>
              <a:rPr lang="ru-RU" sz="6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Номофобия</a:t>
            </a:r>
            <a:r>
              <a:rPr lang="ru-RU" sz="6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35283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Цивилизация принесла в нашу жизнь немало нужных вещей, существенно облегчивших существование. Правда, «две стороны луны» есть у всего. В том числе, и у благ цивилизации. И если раньше мы боялись темноты и пауков, то современные страхи заставляют задуматься о пользе и вреде этих новых технологий.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современных фобий –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номофобия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Номофобия: как перестать зависеть от телефона"/>
          <p:cNvPicPr>
            <a:picLocks noChangeAspect="1" noChangeArrowheads="1"/>
          </p:cNvPicPr>
          <p:nvPr/>
        </p:nvPicPr>
        <p:blipFill>
          <a:blip r:embed="rId2" cstate="print"/>
          <a:srcRect l="10000" r="8571"/>
          <a:stretch>
            <a:fillRect/>
          </a:stretch>
        </p:blipFill>
        <p:spPr bwMode="auto">
          <a:xfrm>
            <a:off x="2195736" y="116632"/>
            <a:ext cx="2880320" cy="17686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07333"/>
            <a:ext cx="8280920" cy="110998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НОМОФОБИЯ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зависимость, характеризующаяся паническим страхом остаться без мобильного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1833" y="2113525"/>
            <a:ext cx="7740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Номофобия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   болезнь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 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newsru.cgtn.com/v/BfIcA-BIA-cA/EDDGeAA/EDDGe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5632626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028" y="5432582"/>
            <a:ext cx="5402832" cy="8367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телефона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804448" cy="396044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Постоянное использование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гаджета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Тревога и нервозность при мысли забыть или потерять телефон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Постоянные проверки телефона на наличие новых сообщений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Необходимость держать телефон включенным 24 часа в сутки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Предпочтение общению через телефон и социальные сети </a:t>
            </a:r>
          </a:p>
          <a:p>
            <a:pPr marL="457200" indent="-457200"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0-tub-ru.yandex.net/i?id=3baf28aba52eaf5a14fa89c15e3645a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808312" cy="1874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79401"/>
            <a:ext cx="5688632" cy="180263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66%-зависимых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77%-подростки и дети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38292"/>
            <a:ext cx="4496544" cy="6949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 зависимости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adfave.org/wp-content/uploads/2019/11/%D0%91%D0%B5%D0%B7-%D0%B8%D0%BC%D0%B5%D0%BD%D0%B8-1-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15287"/>
            <a:ext cx="3312368" cy="1738993"/>
          </a:xfrm>
          <a:prstGeom prst="rect">
            <a:avLst/>
          </a:prstGeom>
          <a:noFill/>
        </p:spPr>
      </p:pic>
      <p:pic>
        <p:nvPicPr>
          <p:cNvPr id="16388" name="Picture 4" descr="https://quattro-leto.ru/wp-content/uploads/435652c781c30ab88811d39e136ae4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544" y="606906"/>
            <a:ext cx="4164242" cy="2778233"/>
          </a:xfrm>
          <a:prstGeom prst="rect">
            <a:avLst/>
          </a:prstGeom>
          <a:noFill/>
        </p:spPr>
      </p:pic>
      <p:pic>
        <p:nvPicPr>
          <p:cNvPr id="16392" name="Picture 8" descr="https://avatars.mds.yandex.net/get-zen_doc/1692094/pub_5e2c6ff88d5b5f00adca5271_5e2c781443fdc000af4d215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96654"/>
            <a:ext cx="3534183" cy="2300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2068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Зависимость у школьников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26418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–  у 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13%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первоклассников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сотовые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телефоны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 у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 последние 3 года  число детей 7-10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 телефонами 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выросло в десятки раз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0" y="5229200"/>
            <a:ext cx="836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каждым годом процент зависимых школьников растет. Все больше времени школьники уделяют телефону, нежели учебе 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magadanpravda.ru/images/DAYS/17.09.2019/deti_gadzhet_tv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788" y="2371328"/>
            <a:ext cx="454046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589240"/>
            <a:ext cx="867645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rgbClr val="FFFF00"/>
                </a:solidFill>
              </a:rPr>
              <a:t/>
            </a:r>
            <a:br>
              <a:rPr lang="ru-RU" sz="3200" u="sng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Возраст, когда возрастает зависимость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мобильных телефонов и гаджетов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8444572"/>
              </p:ext>
            </p:extLst>
          </p:nvPr>
        </p:nvGraphicFramePr>
        <p:xfrm>
          <a:off x="1331640" y="1268760"/>
          <a:ext cx="5591944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83768" y="54868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данным психологических опросов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психолога Лены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Фейгин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45224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Последствия зависимости от телефона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8464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Расстройство сна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Тревожность 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Неуверенность в себе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Заниженная самооценка 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Вспыльчивость </a:t>
            </a:r>
          </a:p>
          <a:p>
            <a:pPr marL="514350" indent="-514350" algn="l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Ухудшение зрения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.mycdn.me/i?r=AzEPZsRbOZEKgBhR0XGMT1Rkll_ScOrmiwL5adXJ2xpMn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72784"/>
            <a:ext cx="3264363" cy="2448272"/>
          </a:xfrm>
          <a:prstGeom prst="rect">
            <a:avLst/>
          </a:prstGeom>
          <a:noFill/>
        </p:spPr>
      </p:pic>
      <p:pic>
        <p:nvPicPr>
          <p:cNvPr id="21508" name="Picture 4" descr="http://sad10.ru/wp-content/uploads/2020/05/psi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825" y="3429000"/>
            <a:ext cx="3168353" cy="2376264"/>
          </a:xfrm>
          <a:prstGeom prst="rect">
            <a:avLst/>
          </a:prstGeom>
          <a:noFill/>
        </p:spPr>
      </p:pic>
      <p:pic>
        <p:nvPicPr>
          <p:cNvPr id="21510" name="Picture 6" descr="https://files2.big-book-med.ru/data/articles/696/x800/body_im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76736"/>
            <a:ext cx="2792850" cy="20946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364" y="5477332"/>
            <a:ext cx="5182344" cy="6505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Телефонная диета!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3168352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Максимум 5 часов в день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Пользоваться телефон только по необходимости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Отключать телефон после 10 вечера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время сна, как можно дальше убирать телефон от головы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носить телефон в грудной области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Чаще общаться  в живую</a:t>
            </a:r>
            <a:endParaRPr lang="ru-RU" sz="11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482" name="Picture 2" descr="https://avatars.mds.yandex.net/get-zen_doc/135437/pub_5c14c9deba6f4c00aa299d39_5c14ca216d68f700aa45951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013176"/>
            <a:ext cx="3058283" cy="17228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136</TotalTime>
  <Words>206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Century Gothic</vt:lpstr>
      <vt:lpstr>Times New Roman</vt:lpstr>
      <vt:lpstr>Trebuchet MS</vt:lpstr>
      <vt:lpstr>Wingdings</vt:lpstr>
      <vt:lpstr>Wingdings 2</vt:lpstr>
      <vt:lpstr>Цитаты</vt:lpstr>
      <vt:lpstr>Презентация PowerPoint</vt:lpstr>
      <vt:lpstr>Цивилизация принесла в нашу жизнь немало нужных вещей, существенно облегчивших существование. Правда, «две стороны луны» есть у всего. В том числе, и у благ цивилизации. И если раньше мы боялись темноты и пауков, то современные страхи заставляют задуматься о пользе и вреде этих новых технологий.  Одна из современных фобий – номофобия.</vt:lpstr>
      <vt:lpstr>НОМОФОБИЯ — это зависимость, характеризующаяся паническим страхом остаться без мобильного телефона </vt:lpstr>
      <vt:lpstr>Признаки  зависимости от телефона </vt:lpstr>
      <vt:lpstr>66%-зависимых  77%-подростки и дети</vt:lpstr>
      <vt:lpstr>Зависимость у школьников </vt:lpstr>
      <vt:lpstr>  Возраст, когда возрастает зависимость от мобильных телефонов и гаджетов</vt:lpstr>
      <vt:lpstr>Последствия зависимости от телефона</vt:lpstr>
      <vt:lpstr>Телефонная диета!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 Свердловской области  Государственное бюджетное профессиональное  образовательное учреждение  «Свердловский областной медицинский колледж» Ирбитский центр медицинского образования</dc:title>
  <dc:creator>109</dc:creator>
  <cp:lastModifiedBy>Елена</cp:lastModifiedBy>
  <cp:revision>19</cp:revision>
  <dcterms:created xsi:type="dcterms:W3CDTF">2020-11-01T11:21:17Z</dcterms:created>
  <dcterms:modified xsi:type="dcterms:W3CDTF">2026-01-18T16:24:09Z</dcterms:modified>
</cp:coreProperties>
</file>